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7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0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1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3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6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8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8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1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1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05338-D946-4DCA-A123-F383C8B727CF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4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Tittle 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MMAR PLAN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Affiliation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0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Topic: </a:t>
            </a:r>
            <a:r>
              <a:rPr lang="en-US" sz="2400" dirty="0"/>
              <a:t>strategies used in closing the reading gap between the whites and African American students in Montessori school.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Purpose: </a:t>
            </a:r>
            <a:r>
              <a:rPr lang="en-US" sz="2400" dirty="0"/>
              <a:t>To determine the effectiveness of the existing strategies in closing the gap between the whites and African American students in Montessori school.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Importance: </a:t>
            </a:r>
            <a:r>
              <a:rPr lang="en-US" sz="2400" dirty="0"/>
              <a:t>Helps in realization of equal access of education for all races in the United States.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7521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are the strategies used in Montessori school to close the reading gap among African American students. </a:t>
            </a:r>
          </a:p>
          <a:p>
            <a:r>
              <a:rPr lang="en-US" sz="2400" dirty="0"/>
              <a:t>What is the impact of the existing strategies in closing the gap?</a:t>
            </a:r>
          </a:p>
          <a:p>
            <a:r>
              <a:rPr lang="en-US" sz="2400"/>
              <a:t>How have the African American students in Montessori school been affected by the reading gap.</a:t>
            </a:r>
          </a:p>
        </p:txBody>
      </p:sp>
    </p:spTree>
    <p:extLst>
      <p:ext uri="{BB962C8B-B14F-4D97-AF65-F5344CB8AC3E}">
        <p14:creationId xmlns:p14="http://schemas.microsoft.com/office/powerpoint/2010/main" val="3740294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120</Words>
  <Application>Microsoft Office PowerPoint</Application>
  <PresentationFormat>Custom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Tittle Page</vt:lpstr>
      <vt:lpstr>PowerPoint Presentation</vt:lpstr>
      <vt:lpstr>Research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Tittle Page</dc:title>
  <dc:creator>Longinus</dc:creator>
  <cp:lastModifiedBy>hp</cp:lastModifiedBy>
  <cp:revision>6</cp:revision>
  <dcterms:created xsi:type="dcterms:W3CDTF">2020-01-27T09:36:25Z</dcterms:created>
  <dcterms:modified xsi:type="dcterms:W3CDTF">2020-01-27T21:51:23Z</dcterms:modified>
</cp:coreProperties>
</file>